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26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9C70BFA-DF9B-473A-A32C-B5E89190E494}">
          <p14:sldIdLst>
            <p14:sldId id="256"/>
          </p14:sldIdLst>
        </p14:section>
        <p14:section name="Setting up" id="{DB1C9543-81FE-4B19-B144-3D18C178FF47}">
          <p14:sldIdLst>
            <p14:sldId id="257"/>
            <p14:sldId id="258"/>
            <p14:sldId id="259"/>
            <p14:sldId id="261"/>
            <p14:sldId id="262"/>
            <p14:sldId id="263"/>
            <p14:sldId id="264"/>
          </p14:sldIdLst>
        </p14:section>
        <p14:section name="Adding User" id="{4C066F30-10D0-42BC-9AC3-A94F78FB4D71}">
          <p14:sldIdLst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  <p14:section name="Setting up SalesForce" id="{8B546AFD-7C4A-4982-9273-C32E8E3B6998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Test SSO" id="{9FF2F83D-7F67-4494-A550-D1C0960D01AC}">
          <p14:sldIdLst>
            <p14:sldId id="280"/>
            <p14:sldId id="281"/>
            <p14:sldId id="282"/>
          </p14:sldIdLst>
        </p14:section>
        <p14:section name="Troubleshooting" id="{C99F9400-1725-4A9F-A2BF-2CCDAA355FE0}">
          <p14:sldIdLst>
            <p14:sldId id="283"/>
            <p14:sldId id="284"/>
            <p14:sldId id="285"/>
            <p14:sldId id="286"/>
            <p14:sldId id="287"/>
          </p14:sldIdLst>
        </p14:section>
        <p14:section name="User Group Assignment for Cloud App" id="{69D3A712-344A-445A-BB9B-EB10ECC801C0}">
          <p14:sldIdLst>
            <p14:sldId id="288"/>
          </p14:sldIdLst>
        </p14:section>
        <p14:section name="User Group Provisioning" id="{6EFA3B1A-CC0C-420A-BD72-0514C49ADF3C}">
          <p14:sldIdLst>
            <p14:sldId id="289"/>
          </p14:sldIdLst>
        </p14:section>
        <p14:section name="Setting up Conditional Access For MFA enablement" id="{1A5AD481-4780-490C-9637-7B725836BC40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Misc" id="{1D09B623-8ACE-446C-956C-9C874D02880D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272" autoAdjust="0"/>
  </p:normalViewPr>
  <p:slideViewPr>
    <p:cSldViewPr snapToGrid="0">
      <p:cViewPr varScale="1">
        <p:scale>
          <a:sx n="96" d="100"/>
          <a:sy n="96" d="100"/>
        </p:scale>
        <p:origin x="11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A776F-1C8C-4641-A0AE-4A428327C255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E3CE0-4ABE-4BEF-B055-4E4976E3B9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08250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saas-apps/salesforce-tutorial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railhead.salesforce.com/en/content/learn/modules/identity_login/identity_login_sso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New InPrivate Session</a:t>
            </a:r>
          </a:p>
          <a:p>
            <a:endParaRPr lang="en-IE" dirty="0"/>
          </a:p>
          <a:p>
            <a:r>
              <a:rPr lang="en-IE" dirty="0"/>
              <a:t>https://chipsandfish-dev-ed.my.salesforce.com/</a:t>
            </a:r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E3CE0-4ABE-4BEF-B055-4E4976E3B9E9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34509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E3CE0-4ABE-4BEF-B055-4E4976E3B9E9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583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  <a:p>
            <a:endParaRPr lang="en-IE" dirty="0"/>
          </a:p>
          <a:p>
            <a:r>
              <a:rPr lang="en-IE" dirty="0"/>
              <a:t>https://myaccount.microsoft.com/?ref=MeControl</a:t>
            </a:r>
          </a:p>
          <a:p>
            <a:endParaRPr lang="en-IE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E3CE0-4ABE-4BEF-B055-4E4976E3B9E9}" type="slidenum">
              <a:rPr lang="en-IE" smtClean="0"/>
              <a:t>43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8125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https://docs.microsoft.com/en-us/azure/active-directory/saas-apps/salesforce-tutorial</a:t>
            </a:r>
            <a:endParaRPr lang="en-GB" dirty="0"/>
          </a:p>
          <a:p>
            <a:endParaRPr lang="ru-RU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4"/>
              </a:rPr>
              <a:t>https://trailhead.salesforce.com/en/content/learn/modules/identity_login/identity_login_sso</a:t>
            </a:r>
            <a:endParaRPr lang="en-GB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E3CE0-4ABE-4BEF-B055-4E4976E3B9E9}" type="slidenum">
              <a:rPr lang="en-IE" smtClean="0"/>
              <a:t>45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2400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F031-5C78-4E67-9E29-CEAB4A097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947D6-2103-4D79-971C-3BDA500A2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3DF8B-B5DD-46E8-BCB6-283E09FFA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C6CC-FE7E-4F36-A996-40B761B3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ED55A-688E-4FA8-A93A-BAC14DFF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1427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5AE96-AB1F-4A28-ABC0-879EF8DC5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B661C-AB18-47B4-A34F-2E7231234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1C954-FF04-4C33-B215-5FA0BD3DD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9C6FB-08C0-400B-97CC-33A189E2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CBE4A-FB75-41B3-8FFC-7C3BD203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88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99542-4E56-423C-A4C6-7032E9A59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9282F-D8AB-4A4B-8D87-1C6241C56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07882-8930-4D87-95C0-18FC9B8C1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FBB5E-0DA5-4496-A0C6-36074BE1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6D60C-9331-4E41-A484-37221BC1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2462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14FC-6195-4E71-BE77-ADE84EB5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13CCD-7831-4CD7-959F-37A51912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BDECB-B37E-4BD1-BCE3-8680D85A9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A9F43-C6E8-4898-8AF6-91B2613E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6F1B3-7C8D-4E56-BD52-7BFAABEA2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7868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9E1B-601A-45A5-AE7A-E1D65CDAB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4EC16-D5FE-491D-9630-2851C0DC4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0B5A7-CEC4-4731-BA0F-5CFF7F8C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AAF89-0BD1-4B23-9208-4A135B976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B6BC9-66E2-4A45-BED2-1EC4554E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449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1832D-0523-4E21-9C1D-70D98236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B4880-8834-4124-BB94-5330ADC43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3FAFF-14D8-49CF-A646-BB3F1EA6D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F73CD-144F-4541-A6C5-EE61F5BE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FCABC-A941-4FEC-B910-CAC55045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55BB2F-F19E-4902-9B5E-F1F42DDD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1868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DFF3D-B0F2-464A-B208-21A962549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B96FF-1CBC-4287-BAE0-26C95C4F3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DB9A4-DA4D-4927-95B1-4B1B1F907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D923E8-3534-4C90-970E-296C42E88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0EE923-6B0D-429B-B5E9-1F7E997204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12B4E2-D544-420C-A94E-DE2D6E774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3407E3-4690-484B-859E-AD58EA83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B77F8-5403-48C9-8C8F-7BCDE0C4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8489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B431-13FA-4E4F-9D70-4EF822A9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9B3C9-AA14-434C-8DAD-932538C69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C8619-13CB-425D-9D95-109D05011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B8065-656F-4D49-A323-4D63C781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1961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EB734-4A82-4C83-A0A0-195A28C04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E69ADD-A3B4-48C4-B9D6-5F3D9113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8FE89-E398-4516-BBEE-2F264603D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0723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BC04-3D97-48A4-B9AA-0D2A368E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EB730-4A33-4031-AF74-5A97133F3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8210E2-AAE2-4B61-BFDE-504E23E10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66A8C-320B-4CC1-8F2A-CF8ADAF6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8600E-A7AC-4785-91BA-DACEC2C2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F8953-0159-4C0D-8782-ED005016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5610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1CC0A-B5A7-46DB-96FC-29A589BE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213B3-5AB6-4F9E-9E9D-BB30A72E45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D515D-6FBA-4A3A-9D92-A26409F95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A15CE-BD82-4AA9-8639-F0B7A648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6F314-539B-464F-BCC9-9EE1F4DDB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A9686-FF93-49D1-9405-57E9E325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267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036D5-5A19-459E-8512-80BEAC9A3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062BA-4412-4223-8F9F-C733FBD9A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C3DEC-E9D5-4AED-9C52-8CF163554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33C06-AE2E-40BE-80C6-73722402597D}" type="datetimeFigureOut">
              <a:rPr lang="en-IE" smtClean="0"/>
              <a:t>02/08/2021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DBCF8-67D9-4F12-A872-902E6EBF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38034-105E-4DFD-AE3E-4FA76AEA6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3B00C-9776-46EA-A3C6-5322207B16F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767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authentication/howto-mfa-mfasetting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saas-apps/salesforce-tutoria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ilhead.salesforce.com/en/content/learn/modules/identity_login/identity_login_sso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2CDC3-BBD4-4D1A-9FEA-D1998ADEA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Salesforce and Azure 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9F7B3-7536-4AA1-A86C-9AE2C74A0D2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369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F96C-05F4-4512-B367-FFFB8239C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74719-C4C3-4A7D-95CA-EF72BFD0A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580" y="1825625"/>
            <a:ext cx="7552840" cy="4351338"/>
          </a:xfrm>
        </p:spPr>
      </p:pic>
    </p:spTree>
    <p:extLst>
      <p:ext uri="{BB962C8B-B14F-4D97-AF65-F5344CB8AC3E}">
        <p14:creationId xmlns:p14="http://schemas.microsoft.com/office/powerpoint/2010/main" val="547827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A805-01AF-4728-9AC3-4E65FD13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859F8-3B93-4925-AA2B-8DD1232FB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575" y="1825625"/>
            <a:ext cx="6532850" cy="4351338"/>
          </a:xfrm>
        </p:spPr>
      </p:pic>
    </p:spTree>
    <p:extLst>
      <p:ext uri="{BB962C8B-B14F-4D97-AF65-F5344CB8AC3E}">
        <p14:creationId xmlns:p14="http://schemas.microsoft.com/office/powerpoint/2010/main" val="407478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7823-63FD-4C3B-9D0F-D7E630DD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914F5B-FF4F-4118-96E0-2B98BBE48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6282" y="1825625"/>
            <a:ext cx="7459436" cy="4351338"/>
          </a:xfrm>
        </p:spPr>
      </p:pic>
    </p:spTree>
    <p:extLst>
      <p:ext uri="{BB962C8B-B14F-4D97-AF65-F5344CB8AC3E}">
        <p14:creationId xmlns:p14="http://schemas.microsoft.com/office/powerpoint/2010/main" val="339376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8812B-599C-4D08-B1CB-064EDB82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A84CB-5BA8-4240-B697-ACC21049A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171" y="1825625"/>
            <a:ext cx="9417657" cy="4351338"/>
          </a:xfrm>
        </p:spPr>
      </p:pic>
    </p:spTree>
    <p:extLst>
      <p:ext uri="{BB962C8B-B14F-4D97-AF65-F5344CB8AC3E}">
        <p14:creationId xmlns:p14="http://schemas.microsoft.com/office/powerpoint/2010/main" val="3928643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22975-E59C-4FF6-AA0A-C0645C5C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Role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3D2712-F93B-44A9-AA31-25DFDBE4F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139" y="1825625"/>
            <a:ext cx="6171721" cy="4351338"/>
          </a:xfrm>
        </p:spPr>
      </p:pic>
    </p:spTree>
    <p:extLst>
      <p:ext uri="{BB962C8B-B14F-4D97-AF65-F5344CB8AC3E}">
        <p14:creationId xmlns:p14="http://schemas.microsoft.com/office/powerpoint/2010/main" val="225260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B914-0831-41F5-AEE7-6C4960706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EB00E0-110E-411F-A5AB-F7D40E5DE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5730"/>
            <a:ext cx="10515600" cy="4131128"/>
          </a:xfrm>
        </p:spPr>
      </p:pic>
    </p:spTree>
    <p:extLst>
      <p:ext uri="{BB962C8B-B14F-4D97-AF65-F5344CB8AC3E}">
        <p14:creationId xmlns:p14="http://schemas.microsoft.com/office/powerpoint/2010/main" val="123930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7E36-07CB-4225-9703-0CD4ABC3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5FD2B-78F2-4CCC-A5DD-AEA8C5AB1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98" y="1825625"/>
            <a:ext cx="5235203" cy="4351338"/>
          </a:xfrm>
        </p:spPr>
      </p:pic>
    </p:spTree>
    <p:extLst>
      <p:ext uri="{BB962C8B-B14F-4D97-AF65-F5344CB8AC3E}">
        <p14:creationId xmlns:p14="http://schemas.microsoft.com/office/powerpoint/2010/main" val="2818393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6513-EB34-4796-9F11-8FA07E92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DAA750-DA65-4798-BB39-9966256D5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114" y="1825625"/>
            <a:ext cx="5839771" cy="4351338"/>
          </a:xfrm>
        </p:spPr>
      </p:pic>
    </p:spTree>
    <p:extLst>
      <p:ext uri="{BB962C8B-B14F-4D97-AF65-F5344CB8AC3E}">
        <p14:creationId xmlns:p14="http://schemas.microsoft.com/office/powerpoint/2010/main" val="350568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9BEA2-38C9-4A42-9618-44F909B3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AC6EB8-7B0E-4F6E-9047-28E354DB0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964" y="1825625"/>
            <a:ext cx="10474071" cy="4351338"/>
          </a:xfrm>
        </p:spPr>
      </p:pic>
    </p:spTree>
    <p:extLst>
      <p:ext uri="{BB962C8B-B14F-4D97-AF65-F5344CB8AC3E}">
        <p14:creationId xmlns:p14="http://schemas.microsoft.com/office/powerpoint/2010/main" val="2742016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8B381-EEFE-4142-A7F5-445B5814B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3B726F-FF86-42B8-9F90-7BAA5FCC4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9824"/>
            <a:ext cx="10515600" cy="3442940"/>
          </a:xfrm>
        </p:spPr>
      </p:pic>
    </p:spTree>
    <p:extLst>
      <p:ext uri="{BB962C8B-B14F-4D97-AF65-F5344CB8AC3E}">
        <p14:creationId xmlns:p14="http://schemas.microsoft.com/office/powerpoint/2010/main" val="235914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4F4D-D6A4-410E-833F-52EB0CB1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Salesforce App from the gallery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64CA2-FB81-4415-9325-B8C34A8D4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403" y="1825625"/>
            <a:ext cx="7427193" cy="4351338"/>
          </a:xfrm>
        </p:spPr>
      </p:pic>
    </p:spTree>
    <p:extLst>
      <p:ext uri="{BB962C8B-B14F-4D97-AF65-F5344CB8AC3E}">
        <p14:creationId xmlns:p14="http://schemas.microsoft.com/office/powerpoint/2010/main" val="311654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15A7-2AF2-4055-92D8-B139EB52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Click Save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A077A9-0BF2-4287-95CA-6FCEC6378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303" y="1825625"/>
            <a:ext cx="6515393" cy="4351338"/>
          </a:xfrm>
        </p:spPr>
      </p:pic>
    </p:spTree>
    <p:extLst>
      <p:ext uri="{BB962C8B-B14F-4D97-AF65-F5344CB8AC3E}">
        <p14:creationId xmlns:p14="http://schemas.microsoft.com/office/powerpoint/2010/main" val="724864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C66C6-B3E0-42FA-8670-18548C630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Saved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8A7BE-F146-439F-9763-5BAE6162D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58" y="1825625"/>
            <a:ext cx="6591283" cy="4351338"/>
          </a:xfrm>
        </p:spPr>
      </p:pic>
    </p:spTree>
    <p:extLst>
      <p:ext uri="{BB962C8B-B14F-4D97-AF65-F5344CB8AC3E}">
        <p14:creationId xmlns:p14="http://schemas.microsoft.com/office/powerpoint/2010/main" val="870287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7CD2-BBCF-4321-BADF-EF37B7132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7A1C8-2A49-4728-B03A-02ED3F812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7196" y="1825625"/>
            <a:ext cx="5957607" cy="4351338"/>
          </a:xfrm>
        </p:spPr>
      </p:pic>
    </p:spTree>
    <p:extLst>
      <p:ext uri="{BB962C8B-B14F-4D97-AF65-F5344CB8AC3E}">
        <p14:creationId xmlns:p14="http://schemas.microsoft.com/office/powerpoint/2010/main" val="417108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D28D-F903-49D9-87CD-BDA994943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1FBBF-C603-414E-A199-78A74CBF8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274" y="1825625"/>
            <a:ext cx="6791452" cy="4351338"/>
          </a:xfrm>
        </p:spPr>
      </p:pic>
    </p:spTree>
    <p:extLst>
      <p:ext uri="{BB962C8B-B14F-4D97-AF65-F5344CB8AC3E}">
        <p14:creationId xmlns:p14="http://schemas.microsoft.com/office/powerpoint/2010/main" val="4098765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46C9-5B3A-4188-A8CF-806835C7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601D21-32A5-457D-AC39-2350E60A8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79859" y="1825625"/>
            <a:ext cx="7232282" cy="4351338"/>
          </a:xfrm>
        </p:spPr>
      </p:pic>
    </p:spTree>
    <p:extLst>
      <p:ext uri="{BB962C8B-B14F-4D97-AF65-F5344CB8AC3E}">
        <p14:creationId xmlns:p14="http://schemas.microsoft.com/office/powerpoint/2010/main" val="3633489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56DA-148B-4F91-9520-39EE2AFB7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Standard AAD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3422F-CC3D-4105-AB72-FC08CC8CE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9654" y="1825625"/>
            <a:ext cx="7672692" cy="4351338"/>
          </a:xfrm>
        </p:spPr>
      </p:pic>
    </p:spTree>
    <p:extLst>
      <p:ext uri="{BB962C8B-B14F-4D97-AF65-F5344CB8AC3E}">
        <p14:creationId xmlns:p14="http://schemas.microsoft.com/office/powerpoint/2010/main" val="1989227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3B932-7D77-40D9-B162-952792C5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Standard AAD flow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450DA7-2DF6-4BA4-8471-9C33F5D02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412" y="1825625"/>
            <a:ext cx="7835176" cy="4351338"/>
          </a:xfrm>
        </p:spPr>
      </p:pic>
    </p:spTree>
    <p:extLst>
      <p:ext uri="{BB962C8B-B14F-4D97-AF65-F5344CB8AC3E}">
        <p14:creationId xmlns:p14="http://schemas.microsoft.com/office/powerpoint/2010/main" val="3123119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B141-D19A-42EC-B7AF-ACEF8C28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07594-C30E-4240-9481-FE6661A3B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883" y="1825625"/>
            <a:ext cx="7208233" cy="4351338"/>
          </a:xfrm>
        </p:spPr>
      </p:pic>
    </p:spTree>
    <p:extLst>
      <p:ext uri="{BB962C8B-B14F-4D97-AF65-F5344CB8AC3E}">
        <p14:creationId xmlns:p14="http://schemas.microsoft.com/office/powerpoint/2010/main" val="1591597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6B5B-BB4D-4AFB-B4B8-E6787395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82E3A7-0CBD-487C-945B-2578094DE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983" y="1825625"/>
            <a:ext cx="8506033" cy="4351338"/>
          </a:xfrm>
        </p:spPr>
      </p:pic>
    </p:spTree>
    <p:extLst>
      <p:ext uri="{BB962C8B-B14F-4D97-AF65-F5344CB8AC3E}">
        <p14:creationId xmlns:p14="http://schemas.microsoft.com/office/powerpoint/2010/main" val="820101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468EB-4272-449B-99E6-89C40D86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Works after adding a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54D1EB-9AA0-4557-9B90-F0D83D9BA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809" y="1825625"/>
            <a:ext cx="7628382" cy="4351338"/>
          </a:xfrm>
        </p:spPr>
      </p:pic>
    </p:spTree>
    <p:extLst>
      <p:ext uri="{BB962C8B-B14F-4D97-AF65-F5344CB8AC3E}">
        <p14:creationId xmlns:p14="http://schemas.microsoft.com/office/powerpoint/2010/main" val="4224909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EAE1-2A69-4128-BEA4-515B3799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0A838-C201-4200-827E-BC895B528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2155" y="1825625"/>
            <a:ext cx="7807690" cy="4351338"/>
          </a:xfrm>
        </p:spPr>
      </p:pic>
    </p:spTree>
    <p:extLst>
      <p:ext uri="{BB962C8B-B14F-4D97-AF65-F5344CB8AC3E}">
        <p14:creationId xmlns:p14="http://schemas.microsoft.com/office/powerpoint/2010/main" val="387549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5411-F96F-41FF-9FEA-97700015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User reader could not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47DEB5-6E0A-4252-95D8-2295EC366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916" y="1825625"/>
            <a:ext cx="8164167" cy="4351338"/>
          </a:xfrm>
        </p:spPr>
      </p:pic>
    </p:spTree>
    <p:extLst>
      <p:ext uri="{BB962C8B-B14F-4D97-AF65-F5344CB8AC3E}">
        <p14:creationId xmlns:p14="http://schemas.microsoft.com/office/powerpoint/2010/main" val="3765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598C-1F27-4991-BC1C-E4067760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Created user in SF portal, user can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78E806-9E8D-46A6-9458-931B9DFA9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10" y="1825625"/>
            <a:ext cx="7721580" cy="4351338"/>
          </a:xfrm>
        </p:spPr>
      </p:pic>
    </p:spTree>
    <p:extLst>
      <p:ext uri="{BB962C8B-B14F-4D97-AF65-F5344CB8AC3E}">
        <p14:creationId xmlns:p14="http://schemas.microsoft.com/office/powerpoint/2010/main" val="2025211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57D2-78B9-44BC-A731-998C05CD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D33CF-F386-4DB5-85E9-7769A9058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68019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C0820-8333-4429-9125-0CE4033B6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9CB98-3DCF-4D7F-A300-BE8A26F7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10505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87D-6B22-4B14-A7A9-FEBB9542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Tutorials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BD9A2-6A4B-4E68-8FBC-BFFDE20ED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>
                <a:hlinkClick r:id="rId3"/>
              </a:rPr>
              <a:t>https://docs.microsoft.com/en-us/azure/active-directory/authentication/howto-mfa-mfasettings</a:t>
            </a:r>
            <a:endParaRPr lang="en-IE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6843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A4D9-E923-4AEE-B47D-F0FEC297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Azure AD in Portal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1A0D6-FCC5-4FFA-822D-8F78DB83E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819" y="1825625"/>
            <a:ext cx="6580361" cy="4351338"/>
          </a:xfrm>
        </p:spPr>
      </p:pic>
    </p:spTree>
    <p:extLst>
      <p:ext uri="{BB962C8B-B14F-4D97-AF65-F5344CB8AC3E}">
        <p14:creationId xmlns:p14="http://schemas.microsoft.com/office/powerpoint/2010/main" val="357362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6047-C068-4145-9C8C-ACCD6037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85EB1-EC1F-4647-BF46-6D10593B8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6214" y="1825625"/>
            <a:ext cx="7519572" cy="4351338"/>
          </a:xfrm>
        </p:spPr>
      </p:pic>
    </p:spTree>
    <p:extLst>
      <p:ext uri="{BB962C8B-B14F-4D97-AF65-F5344CB8AC3E}">
        <p14:creationId xmlns:p14="http://schemas.microsoft.com/office/powerpoint/2010/main" val="895328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9601-7122-4396-B03A-FF7657FFB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New Conditional Access Policy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EB8CD-95DE-4373-A86F-A0F2D98FF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923" y="1825625"/>
            <a:ext cx="10244154" cy="4351338"/>
          </a:xfrm>
        </p:spPr>
      </p:pic>
    </p:spTree>
    <p:extLst>
      <p:ext uri="{BB962C8B-B14F-4D97-AF65-F5344CB8AC3E}">
        <p14:creationId xmlns:p14="http://schemas.microsoft.com/office/powerpoint/2010/main" val="1180016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47C4-B4B5-4A40-B577-1E5C94B5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2146A-95DA-4173-8867-E35755DB9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535" y="1825625"/>
            <a:ext cx="5802930" cy="4351338"/>
          </a:xfrm>
        </p:spPr>
      </p:pic>
    </p:spTree>
    <p:extLst>
      <p:ext uri="{BB962C8B-B14F-4D97-AF65-F5344CB8AC3E}">
        <p14:creationId xmlns:p14="http://schemas.microsoft.com/office/powerpoint/2010/main" val="1852155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E01D-5265-4842-92C1-88631070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204"/>
          </a:xfrm>
        </p:spPr>
        <p:txBody>
          <a:bodyPr/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155C30C-DCFE-4686-8C1B-8D7A6A03C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023" y="1341928"/>
            <a:ext cx="3237783" cy="4962256"/>
          </a:xfrm>
        </p:spPr>
      </p:pic>
    </p:spTree>
    <p:extLst>
      <p:ext uri="{BB962C8B-B14F-4D97-AF65-F5344CB8AC3E}">
        <p14:creationId xmlns:p14="http://schemas.microsoft.com/office/powerpoint/2010/main" val="106195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5890B-6035-46CB-AD08-2E5FDC66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EA03C-9763-4C71-9807-1D2D93013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590" y="1825625"/>
            <a:ext cx="8748819" cy="4351338"/>
          </a:xfrm>
        </p:spPr>
      </p:pic>
    </p:spTree>
    <p:extLst>
      <p:ext uri="{BB962C8B-B14F-4D97-AF65-F5344CB8AC3E}">
        <p14:creationId xmlns:p14="http://schemas.microsoft.com/office/powerpoint/2010/main" val="3636184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9E89D-47EB-489E-92F9-A011A19C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Add Salesforce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19FA77-B768-437B-AE40-CB0A82F38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0380" y="1825625"/>
            <a:ext cx="6031239" cy="4351338"/>
          </a:xfrm>
        </p:spPr>
      </p:pic>
    </p:spTree>
    <p:extLst>
      <p:ext uri="{BB962C8B-B14F-4D97-AF65-F5344CB8AC3E}">
        <p14:creationId xmlns:p14="http://schemas.microsoft.com/office/powerpoint/2010/main" val="3583436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2B58-6009-446D-AC78-90092736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IE" dirty="0"/>
              <a:t>Enforce MFA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0E6CB-D089-4E4B-9051-04B00FD11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707" y="1515524"/>
            <a:ext cx="7036735" cy="4351338"/>
          </a:xfrm>
        </p:spPr>
      </p:pic>
    </p:spTree>
    <p:extLst>
      <p:ext uri="{BB962C8B-B14F-4D97-AF65-F5344CB8AC3E}">
        <p14:creationId xmlns:p14="http://schemas.microsoft.com/office/powerpoint/2010/main" val="1722432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A7AF-6F83-45D6-9771-986626492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Trying to login – MFA required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3B2306-DF65-4CA1-A8CF-E8D21C705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5050" y="1825625"/>
            <a:ext cx="6341900" cy="4351338"/>
          </a:xfrm>
        </p:spPr>
      </p:pic>
    </p:spTree>
    <p:extLst>
      <p:ext uri="{BB962C8B-B14F-4D97-AF65-F5344CB8AC3E}">
        <p14:creationId xmlns:p14="http://schemas.microsoft.com/office/powerpoint/2010/main" val="26452187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224D-534F-443E-BA3A-B3B96FE0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Register device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BEBC126-0928-4138-AD6C-AE66264C7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5625"/>
            <a:ext cx="5596333" cy="357331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674DD3-821D-4E0D-A701-3D5CE4C3F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29" y="1112395"/>
            <a:ext cx="4213281" cy="22437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7FCD66-8C41-4C51-B3FF-12E88DEC8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29" y="3612279"/>
            <a:ext cx="4213280" cy="26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55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E24B-66B3-42AD-9F00-19DB8647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endParaRPr lang="en-I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66F93-D893-46EB-9E64-CF17A055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00065"/>
            <a:ext cx="3288527" cy="13461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885D0-CF8C-4EFF-8217-317234753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55560"/>
            <a:ext cx="3288527" cy="1303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B124C4-8A31-475D-8FB5-7332177D0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68564"/>
            <a:ext cx="3288527" cy="20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49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2E9F5-CF45-40D5-B1DC-563FC40B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2EFE-F20A-449C-A7C8-2A3BE7AF9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Tutorial: Azure Active Directory single sign-on (SSO) integration with Salesforce </a:t>
            </a:r>
            <a:r>
              <a:rPr lang="en-GB" dirty="0">
                <a:hlinkClick r:id="rId3"/>
              </a:rPr>
              <a:t>https://docs.microsoft.com/en-us/azure/active-directory/saas-apps/salesforce-tutorial</a:t>
            </a:r>
            <a:endParaRPr lang="en-GB" dirty="0"/>
          </a:p>
          <a:p>
            <a:r>
              <a:rPr lang="en-GB" dirty="0"/>
              <a:t>Set Up Single Sign-On for Your Internal Users </a:t>
            </a:r>
            <a:r>
              <a:rPr lang="en-GB" dirty="0">
                <a:hlinkClick r:id="rId4"/>
              </a:rPr>
              <a:t>https://trailhead.salesforce.com/en/content/learn/modules/identity_login/identity_login_sso</a:t>
            </a:r>
            <a:endParaRPr lang="en-GB" dirty="0"/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85039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78ED-B95B-4BED-B189-74CC45788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51949FE-E26F-49F7-941D-46CB5C9BA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896" y="1825625"/>
            <a:ext cx="6120207" cy="4351338"/>
          </a:xfrm>
        </p:spPr>
      </p:pic>
    </p:spTree>
    <p:extLst>
      <p:ext uri="{BB962C8B-B14F-4D97-AF65-F5344CB8AC3E}">
        <p14:creationId xmlns:p14="http://schemas.microsoft.com/office/powerpoint/2010/main" val="3021416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38C3A-66D3-45CB-AD7B-A5655F31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C24A8-7044-4710-AEB6-8F669C822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768" y="1825625"/>
            <a:ext cx="8620464" cy="4351338"/>
          </a:xfrm>
        </p:spPr>
      </p:pic>
    </p:spTree>
    <p:extLst>
      <p:ext uri="{BB962C8B-B14F-4D97-AF65-F5344CB8AC3E}">
        <p14:creationId xmlns:p14="http://schemas.microsoft.com/office/powerpoint/2010/main" val="368806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62713-CE37-4520-AEA8-256203685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907A2B-865F-47DC-A83A-A5B0433A9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1377" y="1825625"/>
            <a:ext cx="6469245" cy="4351338"/>
          </a:xfrm>
        </p:spPr>
      </p:pic>
    </p:spTree>
    <p:extLst>
      <p:ext uri="{BB962C8B-B14F-4D97-AF65-F5344CB8AC3E}">
        <p14:creationId xmlns:p14="http://schemas.microsoft.com/office/powerpoint/2010/main" val="376238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1FB8-4C63-4A36-A0B5-B090F591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350"/>
          </a:xfrm>
        </p:spPr>
        <p:txBody>
          <a:bodyPr/>
          <a:lstStyle/>
          <a:p>
            <a:r>
              <a:rPr lang="en-IE" dirty="0"/>
              <a:t>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48EA32-49DC-4BC1-8E95-DB1DC52A1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0101"/>
            <a:ext cx="639233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F17898-001D-4D55-B81F-6338CA611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0355" y="2085589"/>
            <a:ext cx="4250700" cy="31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62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40CB-6AE6-4BF9-8825-311DC9E2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BF3AC41-4B62-4997-AD02-A1980AD69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633" y="1825625"/>
            <a:ext cx="7736734" cy="4351338"/>
          </a:xfrm>
        </p:spPr>
      </p:pic>
    </p:spTree>
    <p:extLst>
      <p:ext uri="{BB962C8B-B14F-4D97-AF65-F5344CB8AC3E}">
        <p14:creationId xmlns:p14="http://schemas.microsoft.com/office/powerpoint/2010/main" val="3657760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217</Words>
  <Application>Microsoft Office PowerPoint</Application>
  <PresentationFormat>Widescreen</PresentationFormat>
  <Paragraphs>40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Salesforce and Azure AD</vt:lpstr>
      <vt:lpstr>Add Salesforce App from the 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</vt:lpstr>
      <vt:lpstr>PowerPoint Presentation</vt:lpstr>
      <vt:lpstr>PowerPoint Presentation</vt:lpstr>
      <vt:lpstr>PowerPoint Presentation</vt:lpstr>
      <vt:lpstr>PowerPoint Presentation</vt:lpstr>
      <vt:lpstr>Add User</vt:lpstr>
      <vt:lpstr>Add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Click Save</vt:lpstr>
      <vt:lpstr>Saved</vt:lpstr>
      <vt:lpstr>PowerPoint Presentation</vt:lpstr>
      <vt:lpstr>PowerPoint Presentation</vt:lpstr>
      <vt:lpstr>PowerPoint Presentation</vt:lpstr>
      <vt:lpstr>Standard AAD flow</vt:lpstr>
      <vt:lpstr>Standard AAD flow password</vt:lpstr>
      <vt:lpstr>PowerPoint Presentation</vt:lpstr>
      <vt:lpstr>PowerPoint Presentation</vt:lpstr>
      <vt:lpstr>Works after adding a user</vt:lpstr>
      <vt:lpstr>User reader could not login</vt:lpstr>
      <vt:lpstr>Created user in SF portal, user can login</vt:lpstr>
      <vt:lpstr>PowerPoint Presentation</vt:lpstr>
      <vt:lpstr>PowerPoint Presentation</vt:lpstr>
      <vt:lpstr>Tutorials</vt:lpstr>
      <vt:lpstr>Azure AD in Portal</vt:lpstr>
      <vt:lpstr>PowerPoint Presentation</vt:lpstr>
      <vt:lpstr>New Conditional Access Policy</vt:lpstr>
      <vt:lpstr>PowerPoint Presentation</vt:lpstr>
      <vt:lpstr>PowerPoint Presentation</vt:lpstr>
      <vt:lpstr>Add Salesforce app</vt:lpstr>
      <vt:lpstr>Enforce MFA </vt:lpstr>
      <vt:lpstr>Trying to login – MFA required</vt:lpstr>
      <vt:lpstr>Register device</vt:lpstr>
      <vt:lpstr>PowerPoint Presentation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Perov</dc:creator>
  <cp:lastModifiedBy>Peter Perov</cp:lastModifiedBy>
  <cp:revision>38</cp:revision>
  <dcterms:created xsi:type="dcterms:W3CDTF">2021-07-30T12:48:53Z</dcterms:created>
  <dcterms:modified xsi:type="dcterms:W3CDTF">2021-08-02T08:41:41Z</dcterms:modified>
</cp:coreProperties>
</file>